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5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76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77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81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448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29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47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7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96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B51AD3-FEA9-4E3F-A3D9-E3A37321D820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07919F-50F6-4381-94C9-04F93DDC7C6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C0869-1E52-4836-8C84-8D4C00485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728913"/>
            <a:ext cx="9933896" cy="2407888"/>
          </a:xfrm>
        </p:spPr>
        <p:txBody>
          <a:bodyPr>
            <a:normAutofit fontScale="90000"/>
          </a:bodyPr>
          <a:lstStyle/>
          <a:p>
            <a:r>
              <a:rPr lang="es-CL" dirty="0"/>
              <a:t>	</a:t>
            </a:r>
            <a:r>
              <a:rPr lang="es-CL" sz="7300" dirty="0"/>
              <a:t>Paisajes de la zona Austral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5068F3-FA54-4420-9EA0-A47706A9A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" y="4415910"/>
            <a:ext cx="10058400" cy="1581201"/>
          </a:xfrm>
        </p:spPr>
        <p:txBody>
          <a:bodyPr>
            <a:normAutofit/>
          </a:bodyPr>
          <a:lstStyle/>
          <a:p>
            <a:r>
              <a:rPr lang="es-CL" dirty="0"/>
              <a:t>OA 08:</a:t>
            </a:r>
          </a:p>
          <a:p>
            <a:r>
              <a:rPr lang="es-CL" dirty="0"/>
              <a:t>Clasificar y caracterizar algunos paisajes de Chile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29ECB9-9E5B-453A-A57B-64DF52DB7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70" y="343148"/>
            <a:ext cx="877900" cy="7011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FEDD68-C2DC-4495-A32C-81078FF1AFA6}"/>
              </a:ext>
            </a:extLst>
          </p:cNvPr>
          <p:cNvSpPr/>
          <p:nvPr/>
        </p:nvSpPr>
        <p:spPr>
          <a:xfrm>
            <a:off x="128587" y="102654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050" dirty="0"/>
              <a:t>Escuela Particular Las Naciones Nº1973 </a:t>
            </a:r>
          </a:p>
          <a:p>
            <a:r>
              <a:rPr lang="es-CL" sz="1050" dirty="0"/>
              <a:t>Avenida Las Naciones 800 Maipú</a:t>
            </a:r>
          </a:p>
          <a:p>
            <a:r>
              <a:rPr lang="es-CL" sz="1050" dirty="0"/>
              <a:t>RBD : 25808-3 Fono: 7712401</a:t>
            </a:r>
          </a:p>
          <a:p>
            <a:r>
              <a:rPr lang="es-CL" sz="1050" dirty="0"/>
              <a:t>Escuelalasnaciones1973@hotmail.com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34A51C-9B9C-43B4-ADA5-8585336506B1}"/>
              </a:ext>
            </a:extLst>
          </p:cNvPr>
          <p:cNvSpPr txBox="1"/>
          <p:nvPr/>
        </p:nvSpPr>
        <p:spPr>
          <a:xfrm>
            <a:off x="128587" y="5674138"/>
            <a:ext cx="55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Profesora: Marcela Oyarce</a:t>
            </a:r>
          </a:p>
          <a:p>
            <a:r>
              <a:rPr lang="es-CL" dirty="0">
                <a:solidFill>
                  <a:schemeClr val="accent2">
                    <a:lumMod val="75000"/>
                  </a:schemeClr>
                </a:solidFill>
              </a:rPr>
              <a:t>2° Básico</a:t>
            </a:r>
          </a:p>
        </p:txBody>
      </p:sp>
      <p:pic>
        <p:nvPicPr>
          <p:cNvPr id="1028" name="Picture 4" descr="Chile’s agriculture-rich ribbon of land is a top producer and exporter of dozens of nutritious foods - from berries, avocados, citrus and dried fruits to fresh seafood, fine wine, and award-winning olive oil.">
            <a:extLst>
              <a:ext uri="{FF2B5EF4-FFF2-40B4-BE49-F238E27FC236}">
                <a16:creationId xmlns:a16="http://schemas.microsoft.com/office/drawing/2014/main" id="{DCF52EEC-0FB1-4207-8569-E0BF417A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71" y="323358"/>
            <a:ext cx="2273905" cy="59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1F9CA-8602-4A48-A4AF-A26AAA9C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834093" cy="1350084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Austral</a:t>
            </a:r>
          </a:p>
        </p:txBody>
      </p:sp>
      <p:pic>
        <p:nvPicPr>
          <p:cNvPr id="21" name="Picture 2" descr="st2.depositphotos.com/1007168/6106/v/450/deposi...">
            <a:extLst>
              <a:ext uri="{FF2B5EF4-FFF2-40B4-BE49-F238E27FC236}">
                <a16:creationId xmlns:a16="http://schemas.microsoft.com/office/drawing/2014/main" id="{7C12B07D-DCA7-4AA7-A5E4-2B6706D6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2" y="20463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3AC2DE9-E950-4A11-914A-D662CB64463D}"/>
              </a:ext>
            </a:extLst>
          </p:cNvPr>
          <p:cNvSpPr/>
          <p:nvPr/>
        </p:nvSpPr>
        <p:spPr>
          <a:xfrm>
            <a:off x="8543925" y="185738"/>
            <a:ext cx="2387448" cy="600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F E C H A</a:t>
            </a:r>
          </a:p>
        </p:txBody>
      </p:sp>
      <p:pic>
        <p:nvPicPr>
          <p:cNvPr id="23" name="Picture 2" descr="st2.depositphotos.com/1007168/6106/v/450/deposi...">
            <a:extLst>
              <a:ext uri="{FF2B5EF4-FFF2-40B4-BE49-F238E27FC236}">
                <a16:creationId xmlns:a16="http://schemas.microsoft.com/office/drawing/2014/main" id="{AE56A97D-143C-41AC-BD0C-CCC062BF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85" y="1857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9CA750-3E7D-404D-BB4E-63EC54475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2" t="35540" r="29649" b="55425"/>
          <a:stretch/>
        </p:blipFill>
        <p:spPr>
          <a:xfrm>
            <a:off x="1400175" y="1736700"/>
            <a:ext cx="8901112" cy="863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70AF637-D0D1-4D5F-95F3-861B5A79F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4" t="29829" r="48672" b="41245"/>
          <a:stretch/>
        </p:blipFill>
        <p:spPr>
          <a:xfrm>
            <a:off x="4257496" y="3987753"/>
            <a:ext cx="3513660" cy="22526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0EF6105-89F8-49D9-B78D-CC62374420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92" t="63965" r="49141" b="9147"/>
          <a:stretch/>
        </p:blipFill>
        <p:spPr>
          <a:xfrm>
            <a:off x="688522" y="2853491"/>
            <a:ext cx="3513660" cy="28083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26444BF-1B9A-4CCD-B4CA-83A5D44A1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48" t="32492" r="25586" b="53981"/>
          <a:stretch/>
        </p:blipFill>
        <p:spPr>
          <a:xfrm>
            <a:off x="4257496" y="2746426"/>
            <a:ext cx="3513660" cy="12001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C3DE7A-3574-432F-BCDB-942B68201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445" t="48332" r="24883" b="23112"/>
          <a:stretch/>
        </p:blipFill>
        <p:spPr>
          <a:xfrm>
            <a:off x="7880999" y="2796342"/>
            <a:ext cx="3849039" cy="26104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A5F8B0E-A872-4C42-9F97-CC06CC935D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06" t="55663" r="50000" b="35201"/>
          <a:stretch/>
        </p:blipFill>
        <p:spPr>
          <a:xfrm>
            <a:off x="8301038" y="5391759"/>
            <a:ext cx="2914650" cy="8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DB5BE27-D6BE-4E7D-B616-6ECD940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Austral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71C751B-E5D0-4073-A393-29C7F62F049B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rgbClr val="FF0000"/>
                </a:solidFill>
                <a:latin typeface="Arial Black" panose="020B0A04020102020204" pitchFamily="34" charset="0"/>
              </a:rPr>
              <a:t>Paisaje Zona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FE4F97-79F8-429C-82D1-D764AE485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32" t="32885" r="30038" b="33349"/>
          <a:stretch/>
        </p:blipFill>
        <p:spPr>
          <a:xfrm>
            <a:off x="7726363" y="1985963"/>
            <a:ext cx="3429000" cy="25598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FFEB07-D6D1-4194-BBEB-66BDCF3F37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34992" r="56992" b="41663"/>
          <a:stretch/>
        </p:blipFill>
        <p:spPr>
          <a:xfrm>
            <a:off x="4973638" y="1985328"/>
            <a:ext cx="2752725" cy="231808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6F4B3F4-B126-4406-8797-254E87EAB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41" t="39370" r="44219" b="33707"/>
          <a:stretch/>
        </p:blipFill>
        <p:spPr>
          <a:xfrm>
            <a:off x="465137" y="3566146"/>
            <a:ext cx="4000501" cy="25084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F5619E-9974-4EC8-85A5-3E83CCADD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70" t="50000" r="28399" b="37244"/>
          <a:stretch/>
        </p:blipFill>
        <p:spPr>
          <a:xfrm>
            <a:off x="4465638" y="4957763"/>
            <a:ext cx="2752724" cy="11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E8930-F04A-4FFB-B9CD-F7E3ADF3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D867D1-06F6-4CDD-8F8F-3F2E6C98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Responde en tu cuaderno:</a:t>
            </a:r>
          </a:p>
          <a:p>
            <a:endParaRPr lang="es-CL" dirty="0"/>
          </a:p>
          <a:p>
            <a:pPr marL="457200" indent="-457200">
              <a:buAutoNum type="arabicPeriod"/>
            </a:pPr>
            <a:r>
              <a:rPr lang="es-CL" sz="2400" dirty="0"/>
              <a:t>¿Por qué en esta zona vive una menor cantidad de personas? Coméntale y convérsalo con un adulto.</a:t>
            </a:r>
          </a:p>
          <a:p>
            <a:pPr marL="457200" indent="-457200">
              <a:buAutoNum type="arabicPeriod"/>
            </a:pPr>
            <a:endParaRPr lang="es-CL" sz="2400" dirty="0"/>
          </a:p>
          <a:p>
            <a:pPr marL="457200" indent="-457200">
              <a:buAutoNum type="arabicPeriod"/>
            </a:pPr>
            <a:r>
              <a:rPr lang="es-CL" sz="2400" dirty="0"/>
              <a:t>Investiga que funciones tiene el ferri o transbordador y la Banda Ancha. Luego, reflexiona porque ayudan a las personas que viven en esta zona.</a:t>
            </a:r>
          </a:p>
          <a:p>
            <a:pPr marL="457200" indent="-457200">
              <a:buAutoNum type="arabicPeriod"/>
            </a:pPr>
            <a:endParaRPr lang="es-CL" sz="2400" dirty="0"/>
          </a:p>
          <a:p>
            <a:pPr marL="457200" indent="-457200">
              <a:buAutoNum type="arabicPeriod"/>
            </a:pPr>
            <a:endParaRPr lang="es-CL" sz="2400" dirty="0"/>
          </a:p>
        </p:txBody>
      </p:sp>
      <p:pic>
        <p:nvPicPr>
          <p:cNvPr id="4" name="Picture 2" descr="st2.depositphotos.com/1007168/6106/v/450/deposi...">
            <a:extLst>
              <a:ext uri="{FF2B5EF4-FFF2-40B4-BE49-F238E27FC236}">
                <a16:creationId xmlns:a16="http://schemas.microsoft.com/office/drawing/2014/main" id="{7B11806B-230E-404A-88CD-68D81502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4" y="903338"/>
            <a:ext cx="573056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16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TM02900769[[fn=Retrospección]]</Template>
  <TotalTime>14452</TotalTime>
  <Words>111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 Black</vt:lpstr>
      <vt:lpstr>Calibri</vt:lpstr>
      <vt:lpstr>Calibri Light</vt:lpstr>
      <vt:lpstr>Retrospección</vt:lpstr>
      <vt:lpstr> Paisajes de la zona Austral </vt:lpstr>
      <vt:lpstr>Paisaje Zona Austral</vt:lpstr>
      <vt:lpstr>Paisaje Zona Austral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820</dc:creator>
  <cp:lastModifiedBy>HP 820</cp:lastModifiedBy>
  <cp:revision>20</cp:revision>
  <dcterms:created xsi:type="dcterms:W3CDTF">2020-06-09T04:59:35Z</dcterms:created>
  <dcterms:modified xsi:type="dcterms:W3CDTF">2020-07-07T21:36:50Z</dcterms:modified>
</cp:coreProperties>
</file>